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94" r:id="rId2"/>
    <p:sldId id="303" r:id="rId3"/>
    <p:sldId id="296" r:id="rId4"/>
    <p:sldId id="295" r:id="rId5"/>
    <p:sldId id="297" r:id="rId6"/>
    <p:sldId id="298" r:id="rId7"/>
    <p:sldId id="299" r:id="rId8"/>
    <p:sldId id="256" r:id="rId9"/>
    <p:sldId id="257" r:id="rId10"/>
    <p:sldId id="258" r:id="rId11"/>
    <p:sldId id="263" r:id="rId12"/>
    <p:sldId id="259" r:id="rId13"/>
    <p:sldId id="301" r:id="rId14"/>
    <p:sldId id="302" r:id="rId15"/>
    <p:sldId id="262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5" r:id="rId26"/>
    <p:sldId id="273" r:id="rId27"/>
    <p:sldId id="276" r:id="rId28"/>
    <p:sldId id="274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9" autoAdjust="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1EEFE-C581-BD42-AB29-66B12B594169}" type="datetimeFigureOut">
              <a:rPr lang="fr-FR" smtClean="0"/>
              <a:t>21.06.15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B5142-FAA2-5C4E-9191-EA7CA0F5BBE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265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B5142-FAA2-5C4E-9191-EA7CA0F5BBE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942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FEC-2816-C844-8948-302F5C8B81F4}" type="datetimeFigureOut">
              <a:rPr lang="fr-FR" smtClean="0"/>
              <a:t>21.06.15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BCD9-0184-8943-B35D-1B2013F3A5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07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FEC-2816-C844-8948-302F5C8B81F4}" type="datetimeFigureOut">
              <a:rPr lang="fr-FR" smtClean="0"/>
              <a:t>21.06.15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BCD9-0184-8943-B35D-1B2013F3A5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78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FEC-2816-C844-8948-302F5C8B81F4}" type="datetimeFigureOut">
              <a:rPr lang="fr-FR" smtClean="0"/>
              <a:t>21.06.15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BCD9-0184-8943-B35D-1B2013F3A5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5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FEC-2816-C844-8948-302F5C8B81F4}" type="datetimeFigureOut">
              <a:rPr lang="fr-FR" smtClean="0"/>
              <a:t>21.06.15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BCD9-0184-8943-B35D-1B2013F3A5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54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FEC-2816-C844-8948-302F5C8B81F4}" type="datetimeFigureOut">
              <a:rPr lang="fr-FR" smtClean="0"/>
              <a:t>21.06.15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BCD9-0184-8943-B35D-1B2013F3A5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9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FEC-2816-C844-8948-302F5C8B81F4}" type="datetimeFigureOut">
              <a:rPr lang="fr-FR" smtClean="0"/>
              <a:t>21.06.15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BCD9-0184-8943-B35D-1B2013F3A5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8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FEC-2816-C844-8948-302F5C8B81F4}" type="datetimeFigureOut">
              <a:rPr lang="fr-FR" smtClean="0"/>
              <a:t>21.06.15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BCD9-0184-8943-B35D-1B2013F3A5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24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FEC-2816-C844-8948-302F5C8B81F4}" type="datetimeFigureOut">
              <a:rPr lang="fr-FR" smtClean="0"/>
              <a:t>21.06.15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BCD9-0184-8943-B35D-1B2013F3A5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7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FEC-2816-C844-8948-302F5C8B81F4}" type="datetimeFigureOut">
              <a:rPr lang="fr-FR" smtClean="0"/>
              <a:t>21.06.15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BCD9-0184-8943-B35D-1B2013F3A5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1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FEC-2816-C844-8948-302F5C8B81F4}" type="datetimeFigureOut">
              <a:rPr lang="fr-FR" smtClean="0"/>
              <a:t>21.06.15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BCD9-0184-8943-B35D-1B2013F3A5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00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FEC-2816-C844-8948-302F5C8B81F4}" type="datetimeFigureOut">
              <a:rPr lang="fr-FR" smtClean="0"/>
              <a:t>21.06.15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BCD9-0184-8943-B35D-1B2013F3A5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53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8AFEC-2816-C844-8948-302F5C8B81F4}" type="datetimeFigureOut">
              <a:rPr lang="fr-FR" smtClean="0"/>
              <a:t>21.06.15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9BCD9-0184-8943-B35D-1B2013F3A5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90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microsoft.com/office/2007/relationships/hdphoto" Target="../media/hdphoto20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png"/><Relationship Id="rId5" Type="http://schemas.microsoft.com/office/2007/relationships/hdphoto" Target="../media/hdphoto3.wdp"/><Relationship Id="rId6" Type="http://schemas.openxmlformats.org/officeDocument/2006/relationships/image" Target="../media/image5.png"/><Relationship Id="rId7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microsoft.com/office/2007/relationships/hdphoto" Target="../media/hdphoto25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microsoft.com/office/2007/relationships/hdphoto" Target="../media/hdphoto2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microsoft.com/office/2007/relationships/hdphoto" Target="../media/hdphoto27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microsoft.com/office/2007/relationships/hdphoto" Target="../media/hdphoto28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microsoft.com/office/2007/relationships/hdphoto" Target="../media/hdphoto29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microsoft.com/office/2007/relationships/hdphoto" Target="../media/hdphoto30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microsoft.com/office/2007/relationships/hdphoto" Target="../media/hdphoto3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microsoft.com/office/2007/relationships/hdphoto" Target="../media/hdphoto32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microsoft.com/office/2007/relationships/hdphoto" Target="../media/hdphoto33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microsoft.com/office/2007/relationships/hdphoto" Target="../media/hdphoto34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microsoft.com/office/2007/relationships/hdphoto" Target="../media/hdphoto35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microsoft.com/office/2007/relationships/hdphoto" Target="../media/hdphoto36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microsoft.com/office/2007/relationships/hdphoto" Target="../media/hdphoto37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microsoft.com/office/2007/relationships/hdphoto" Target="../media/hdphoto38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microsoft.com/office/2007/relationships/hdphoto" Target="../media/hdphoto39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microsoft.com/office/2007/relationships/hdphoto" Target="../media/hdphoto40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microsoft.com/office/2007/relationships/hdphoto" Target="../media/hdphoto4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microsoft.com/office/2007/relationships/hdphoto" Target="../media/hdphoto42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microsoft.com/office/2007/relationships/hdphoto" Target="../media/hdphoto43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microsoft.com/office/2007/relationships/hdphoto" Target="../media/hdphoto44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microsoft.com/office/2007/relationships/hdphoto" Target="../media/hdphoto45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microsoft.com/office/2007/relationships/hdphoto" Target="../media/hdphoto46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62624" y="4376040"/>
            <a:ext cx="750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Apple Chancery"/>
                <a:cs typeface="Apple Chancery"/>
              </a:rPr>
              <a:t>A force de jouer avec mon mètre …</a:t>
            </a:r>
          </a:p>
        </p:txBody>
      </p:sp>
      <p:pic>
        <p:nvPicPr>
          <p:cNvPr id="2" name="Image 1" descr="IMGP4421.JPG"/>
          <p:cNvPicPr>
            <a:picLocks noChangeAspect="1"/>
          </p:cNvPicPr>
          <p:nvPr/>
        </p:nvPicPr>
        <p:blipFill rotWithShape="1">
          <a:blip r:embed="rId4">
            <a:alphaModFix amt="6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00" b="92350" l="25033" r="841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0" t="7745" r="13106" b="4613"/>
          <a:stretch/>
        </p:blipFill>
        <p:spPr>
          <a:xfrm>
            <a:off x="226244" y="-1"/>
            <a:ext cx="4857817" cy="436346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48667" y="1481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8" name="19 Le Labyrinthe (Instrumenta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xmlns:p14="http://schemas.microsoft.com/office/powerpoint/2010/main" spd="slow" advClick="0" advTm="25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3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67" b="95549" l="7651" r="96986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242" y="0"/>
            <a:ext cx="4593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0" b="94659" l="0" r="96575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69" y="0"/>
            <a:ext cx="5164670" cy="721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5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" b="98256" l="4677" r="9948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29" y="0"/>
            <a:ext cx="505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8" b="100000" l="2419" r="98854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45" y="0"/>
            <a:ext cx="5072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4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9" b="98936" l="2090" r="9297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47" y="0"/>
            <a:ext cx="5488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4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" b="98014" l="2904" r="99076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58" y="0"/>
            <a:ext cx="4799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9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4" b="99811" l="2343" r="99195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200" y="0"/>
            <a:ext cx="4429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1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4" b="95527" l="264" r="98747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58" y="0"/>
            <a:ext cx="5000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53" y="0"/>
            <a:ext cx="3863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aitremain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54" b="96881" l="4568" r="89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15" y="2961819"/>
            <a:ext cx="4528111" cy="3979333"/>
          </a:xfrm>
          <a:prstGeom prst="rect">
            <a:avLst/>
          </a:prstGeom>
        </p:spPr>
      </p:pic>
      <p:pic>
        <p:nvPicPr>
          <p:cNvPr id="6" name="Image 5" descr="maitreplié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66" b="89983" l="9921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3168" y="88418"/>
            <a:ext cx="1635856" cy="4989793"/>
          </a:xfrm>
          <a:prstGeom prst="rect">
            <a:avLst/>
          </a:prstGeom>
        </p:spPr>
      </p:pic>
      <p:pic>
        <p:nvPicPr>
          <p:cNvPr id="7" name="Image 6" descr="MW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02" b="97476" l="1274" r="9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217" y="-295035"/>
            <a:ext cx="6910744" cy="4699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87509" y="4660519"/>
            <a:ext cx="55198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pple Chancery"/>
                <a:cs typeface="Apple Chancery"/>
              </a:rPr>
              <a:t>Voici leur Maître magique ! </a:t>
            </a:r>
            <a:endParaRPr lang="fr-FR" sz="2800" dirty="0" smtClean="0">
              <a:latin typeface="Apple Chancery"/>
              <a:cs typeface="Apple Chancery"/>
            </a:endParaRPr>
          </a:p>
          <a:p>
            <a:endParaRPr lang="fr-FR" sz="2800" dirty="0">
              <a:latin typeface="Apple Chancery"/>
              <a:cs typeface="Apple Chancery"/>
            </a:endParaRPr>
          </a:p>
          <a:p>
            <a:r>
              <a:rPr lang="fr-FR" sz="2800" dirty="0" smtClean="0">
                <a:latin typeface="Apple Chancery"/>
                <a:cs typeface="Apple Chancery"/>
              </a:rPr>
              <a:t>		Place </a:t>
            </a:r>
            <a:r>
              <a:rPr lang="fr-FR" sz="2800" dirty="0">
                <a:latin typeface="Apple Chancery"/>
                <a:cs typeface="Apple Chancery"/>
              </a:rPr>
              <a:t>à leur imagination….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4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50"/>
    </mc:Choice>
    <mc:Fallback xmlns="">
      <p:transition xmlns:p14="http://schemas.microsoft.com/office/powerpoint/2010/main" spd="slow" advClick="0" advTm="165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45" y="0"/>
            <a:ext cx="4446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2" b="98214" l="5959" r="99312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61" y="0"/>
            <a:ext cx="4102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4" b="97334" l="3706" r="89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23" y="0"/>
            <a:ext cx="4084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1" b="98038" l="9968" r="94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23" y="0"/>
            <a:ext cx="4028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2" b="98242" l="60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69" y="0"/>
            <a:ext cx="4511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0" b="98463" l="5361" r="948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16" y="0"/>
            <a:ext cx="4254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951" l="9631" r="897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43" y="0"/>
            <a:ext cx="1672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3" b="96237" l="0" r="93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98" y="0"/>
            <a:ext cx="379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K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" b="97113" l="3123" r="89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50" y="0"/>
            <a:ext cx="3918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" b="98703" l="7448" r="96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9" y="0"/>
            <a:ext cx="4379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cargot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2" b="97364" l="1845" r="98058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376" y="-1607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"/>
    </mc:Choice>
    <mc:Fallback xmlns="">
      <p:transition xmlns:p14="http://schemas.microsoft.com/office/powerpoint/2010/main" spd="slow" advClick="0" advTm="8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8" b="96202" l="1543" r="98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0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87" b="96013" l="2320" r="98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50" y="0"/>
            <a:ext cx="5916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6" b="96641" l="474" r="99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5" y="0"/>
            <a:ext cx="5613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" b="100000" l="5893" r="95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6" y="123920"/>
            <a:ext cx="4308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Q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3" b="98929" l="4466" r="99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08" y="0"/>
            <a:ext cx="4558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0" l="25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53" y="0"/>
            <a:ext cx="4452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5" b="99130" l="4391" r="99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82" y="0"/>
            <a:ext cx="525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56" b="94655" l="1701" r="97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40" y="0"/>
            <a:ext cx="5497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55" b="96916" l="7520" r="98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84" y="0"/>
            <a:ext cx="5132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4" b="97316" l="1809" r="979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85" y="0"/>
            <a:ext cx="6022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ragon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"/>
    </mc:Choice>
    <mc:Fallback xmlns="">
      <p:transition xmlns:p14="http://schemas.microsoft.com/office/powerpoint/2010/main" spd="slow" advClick="0" advTm="8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8" b="99319" l="2512" r="984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80" y="0"/>
            <a:ext cx="8447019" cy="66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X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91" b="96224" l="4783" r="98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30" y="0"/>
            <a:ext cx="5955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Y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7326" l="7645" r="990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022" y="0"/>
            <a:ext cx="5221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xmlns:p14="http://schemas.microsoft.com/office/powerpoint/2010/main" spd="slow" advClick="0" advTm="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Z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8" b="95068" l="5455" r="99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11" y="0"/>
            <a:ext cx="634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eur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52" b="98821" l="4194" r="962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9" y="0"/>
            <a:ext cx="7917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iraff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" b="97996" l="0" r="1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88" y="0"/>
            <a:ext cx="3458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"/>
    </mc:Choice>
    <mc:Fallback xmlns="">
      <p:transition xmlns:p14="http://schemas.microsoft.com/office/powerpoint/2010/main" spd="slow" advClick="0" advTm="8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ateau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9" b="99105" l="135" r="991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3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"/>
    </mc:Choice>
    <mc:Fallback xmlns="">
      <p:transition xmlns:p14="http://schemas.microsoft.com/office/powerpoint/2010/main" spd="slow" advClick="0" advTm="8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ccinell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"/>
    </mc:Choice>
    <mc:Fallback xmlns="">
      <p:transition xmlns:p14="http://schemas.microsoft.com/office/powerpoint/2010/main" spd="slow" advClick="0" advTm="8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5" b="93516" l="3641" r="95793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66" y="0"/>
            <a:ext cx="3816519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759200" y="2675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30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24" b="95070" l="3329" r="95822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29" y="0"/>
            <a:ext cx="5025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14</Words>
  <Application>Microsoft Macintosh PowerPoint</Application>
  <PresentationFormat>Présentation à l'écran (4:3)</PresentationFormat>
  <Paragraphs>5</Paragraphs>
  <Slides>44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pamaci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werthmuller</dc:creator>
  <cp:lastModifiedBy>audrey werthmuller</cp:lastModifiedBy>
  <cp:revision>22</cp:revision>
  <dcterms:created xsi:type="dcterms:W3CDTF">2015-04-10T17:25:19Z</dcterms:created>
  <dcterms:modified xsi:type="dcterms:W3CDTF">2015-06-21T15:32:26Z</dcterms:modified>
</cp:coreProperties>
</file>